
<file path=[Content_Types].xml><?xml version="1.0" encoding="utf-8"?>
<Types xmlns="http://schemas.openxmlformats.org/package/2006/content-types">
  <Default Extension="bmp" ContentType="image/bmp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72" y="-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E95CB-0011-48FB-BDFB-5E03B333B06D}" type="datetimeFigureOut">
              <a:rPr lang="ko-KR" altLang="en-US" smtClean="0"/>
              <a:t>2014-09-22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A58DE-27C0-464D-BEE5-2A2A1B9BEA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823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E95CB-0011-48FB-BDFB-5E03B333B06D}" type="datetimeFigureOut">
              <a:rPr lang="ko-KR" altLang="en-US" smtClean="0"/>
              <a:t>2014-09-22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A58DE-27C0-464D-BEE5-2A2A1B9BEA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8426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E95CB-0011-48FB-BDFB-5E03B333B06D}" type="datetimeFigureOut">
              <a:rPr lang="ko-KR" altLang="en-US" smtClean="0"/>
              <a:t>2014-09-22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A58DE-27C0-464D-BEE5-2A2A1B9BEA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0410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E95CB-0011-48FB-BDFB-5E03B333B06D}" type="datetimeFigureOut">
              <a:rPr lang="ko-KR" altLang="en-US" smtClean="0"/>
              <a:t>2014-09-22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A58DE-27C0-464D-BEE5-2A2A1B9BEA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7691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E95CB-0011-48FB-BDFB-5E03B333B06D}" type="datetimeFigureOut">
              <a:rPr lang="ko-KR" altLang="en-US" smtClean="0"/>
              <a:t>2014-09-22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A58DE-27C0-464D-BEE5-2A2A1B9BEA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2791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E95CB-0011-48FB-BDFB-5E03B333B06D}" type="datetimeFigureOut">
              <a:rPr lang="ko-KR" altLang="en-US" smtClean="0"/>
              <a:t>2014-09-22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A58DE-27C0-464D-BEE5-2A2A1B9BEA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3545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E95CB-0011-48FB-BDFB-5E03B333B06D}" type="datetimeFigureOut">
              <a:rPr lang="ko-KR" altLang="en-US" smtClean="0"/>
              <a:t>2014-09-22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A58DE-27C0-464D-BEE5-2A2A1B9BEA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7404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E95CB-0011-48FB-BDFB-5E03B333B06D}" type="datetimeFigureOut">
              <a:rPr lang="ko-KR" altLang="en-US" smtClean="0"/>
              <a:t>2014-09-22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A58DE-27C0-464D-BEE5-2A2A1B9BEA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4000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E95CB-0011-48FB-BDFB-5E03B333B06D}" type="datetimeFigureOut">
              <a:rPr lang="ko-KR" altLang="en-US" smtClean="0"/>
              <a:t>2014-09-22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A58DE-27C0-464D-BEE5-2A2A1B9BEA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5867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E95CB-0011-48FB-BDFB-5E03B333B06D}" type="datetimeFigureOut">
              <a:rPr lang="ko-KR" altLang="en-US" smtClean="0"/>
              <a:t>2014-09-22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A58DE-27C0-464D-BEE5-2A2A1B9BEA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9552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E95CB-0011-48FB-BDFB-5E03B333B06D}" type="datetimeFigureOut">
              <a:rPr lang="ko-KR" altLang="en-US" smtClean="0"/>
              <a:t>2014-09-22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A58DE-27C0-464D-BEE5-2A2A1B9BEA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9603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E95CB-0011-48FB-BDFB-5E03B333B06D}" type="datetimeFigureOut">
              <a:rPr lang="ko-KR" altLang="en-US" smtClean="0"/>
              <a:t>2014-09-22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A58DE-27C0-464D-BEE5-2A2A1B9BEA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4971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bm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bmp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ko-KR" altLang="en-US" dirty="0" smtClean="0">
                <a:latin typeface="a스마일B" pitchFamily="18" charset="-127"/>
                <a:ea typeface="a스마일B" pitchFamily="18" charset="-127"/>
              </a:rPr>
              <a:t>도서관  책 놀이 결과물 </a:t>
            </a:r>
            <a:endParaRPr lang="ko-KR" altLang="en-US" dirty="0">
              <a:latin typeface="a스마일B" pitchFamily="18" charset="-127"/>
              <a:ea typeface="a스마일B" pitchFamily="18" charset="-127"/>
            </a:endParaRPr>
          </a:p>
        </p:txBody>
      </p:sp>
      <p:sp>
        <p:nvSpPr>
          <p:cNvPr id="5" name="텍스트 개체 틀 4"/>
          <p:cNvSpPr>
            <a:spLocks noGrp="1"/>
          </p:cNvSpPr>
          <p:nvPr>
            <p:ph type="body" idx="1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altLang="ko-KR" dirty="0" smtClean="0"/>
              <a:t> </a:t>
            </a:r>
            <a:r>
              <a:rPr lang="ko-KR" altLang="en-US" dirty="0" err="1" smtClean="0"/>
              <a:t>알림쪽지</a:t>
            </a:r>
            <a:r>
              <a:rPr lang="en-US" altLang="ko-KR" sz="1400" dirty="0" smtClean="0"/>
              <a:t>(</a:t>
            </a:r>
            <a:r>
              <a:rPr lang="ko-KR" altLang="en-US" sz="1400" dirty="0" smtClean="0"/>
              <a:t>도서관 행상 홍보물  만들기</a:t>
            </a:r>
            <a:r>
              <a:rPr lang="en-US" altLang="ko-KR" sz="1400" dirty="0"/>
              <a:t>)</a:t>
            </a:r>
            <a:endParaRPr lang="ko-KR" altLang="en-US" sz="1400" dirty="0"/>
          </a:p>
        </p:txBody>
      </p:sp>
      <p:pic>
        <p:nvPicPr>
          <p:cNvPr id="9" name="내용 개체 틀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01" y="2635524"/>
            <a:ext cx="4039985" cy="3029989"/>
          </a:xfrm>
        </p:spPr>
      </p:pic>
      <p:sp>
        <p:nvSpPr>
          <p:cNvPr id="7" name="텍스트 개체 틀 6"/>
          <p:cNvSpPr>
            <a:spLocks noGrp="1"/>
          </p:cNvSpPr>
          <p:nvPr>
            <p:ph type="body" sz="quarter" idx="3"/>
          </p:nvPr>
        </p:nvSpPr>
        <p:spPr>
          <a:solidFill>
            <a:srgbClr val="FFFF00"/>
          </a:solidFill>
        </p:spPr>
        <p:txBody>
          <a:bodyPr>
            <a:normAutofit fontScale="47500" lnSpcReduction="20000"/>
          </a:bodyPr>
          <a:lstStyle/>
          <a:p>
            <a:r>
              <a:rPr lang="ko-KR" altLang="en-US" sz="3800" dirty="0" smtClean="0"/>
              <a:t>서명으로 하는 </a:t>
            </a:r>
            <a:r>
              <a:rPr lang="ko-KR" altLang="en-US" sz="3800" dirty="0" err="1" smtClean="0"/>
              <a:t>말풍선</a:t>
            </a:r>
            <a:r>
              <a:rPr lang="ko-KR" altLang="en-US" sz="3800" dirty="0" smtClean="0"/>
              <a:t> 놀이</a:t>
            </a:r>
            <a:endParaRPr lang="en-US" altLang="ko-KR" sz="3800" dirty="0" smtClean="0"/>
          </a:p>
          <a:p>
            <a:r>
              <a:rPr lang="en-US" altLang="ko-KR" dirty="0" smtClean="0"/>
              <a:t>(</a:t>
            </a:r>
            <a:r>
              <a:rPr lang="ko-KR" altLang="en-US" dirty="0" smtClean="0"/>
              <a:t>결과는 단순하지만 도서관을 계속 돌아다니며 책을   찾아야 만들어지는 결과물</a:t>
            </a:r>
            <a:r>
              <a:rPr lang="en-US" altLang="ko-KR" dirty="0" smtClean="0"/>
              <a:t>, </a:t>
            </a:r>
            <a:r>
              <a:rPr lang="ko-KR" altLang="en-US" dirty="0" smtClean="0"/>
              <a:t>아이들이 정말 </a:t>
            </a:r>
            <a:r>
              <a:rPr lang="ko-KR" altLang="en-US" dirty="0" err="1" smtClean="0"/>
              <a:t>재밌어</a:t>
            </a:r>
            <a:r>
              <a:rPr lang="ko-KR" altLang="en-US" dirty="0" smtClean="0"/>
              <a:t> 함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pic>
        <p:nvPicPr>
          <p:cNvPr id="10" name="내용 개체 틀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635499"/>
            <a:ext cx="4041775" cy="3030040"/>
          </a:xfrm>
        </p:spPr>
      </p:pic>
    </p:spTree>
    <p:extLst>
      <p:ext uri="{BB962C8B-B14F-4D97-AF65-F5344CB8AC3E}">
        <p14:creationId xmlns:p14="http://schemas.microsoft.com/office/powerpoint/2010/main" val="1680174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ko-KR" altLang="en-US" dirty="0" smtClean="0">
                <a:latin typeface="a스마일B" pitchFamily="18" charset="-127"/>
                <a:ea typeface="a스마일B" pitchFamily="18" charset="-127"/>
              </a:rPr>
              <a:t>도서관  책 놀이 결과물 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ko-KR" altLang="en-US" sz="2800" dirty="0" smtClean="0"/>
              <a:t>글짓기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다양한 글 놀이</a:t>
            </a:r>
            <a:r>
              <a:rPr lang="en-US" altLang="ko-KR" sz="2000" dirty="0" smtClean="0"/>
              <a:t>)</a:t>
            </a:r>
            <a:endParaRPr lang="ko-KR" altLang="en-US" sz="1100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ko-KR" altLang="en-US" sz="1800" dirty="0" err="1" smtClean="0"/>
              <a:t>오행시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서명피라미드와 상상글짓기</a:t>
            </a:r>
            <a:endParaRPr lang="ko-KR" altLang="en-US" sz="1800" dirty="0"/>
          </a:p>
        </p:txBody>
      </p:sp>
      <p:pic>
        <p:nvPicPr>
          <p:cNvPr id="10" name="내용 개체 틀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37285"/>
            <a:ext cx="4040188" cy="3026467"/>
          </a:xfrm>
        </p:spPr>
      </p:pic>
      <p:pic>
        <p:nvPicPr>
          <p:cNvPr id="14" name="내용 개체 틀 13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636912"/>
            <a:ext cx="1800200" cy="3024336"/>
          </a:xfr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430" y="2636912"/>
            <a:ext cx="1944216" cy="298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9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ko-KR" altLang="en-US" dirty="0" smtClean="0">
                <a:latin typeface="a스마일B" pitchFamily="18" charset="-127"/>
                <a:ea typeface="a스마일B" pitchFamily="18" charset="-127"/>
              </a:rPr>
              <a:t>도서관  책 놀이 결과물 </a:t>
            </a:r>
            <a:endParaRPr lang="ko-KR" altLang="en-US" dirty="0"/>
          </a:p>
        </p:txBody>
      </p:sp>
      <p:sp>
        <p:nvSpPr>
          <p:cNvPr id="8" name="텍스트 개체 틀 7"/>
          <p:cNvSpPr>
            <a:spLocks noGrp="1"/>
          </p:cNvSpPr>
          <p:nvPr>
            <p:ph type="body" idx="1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en-US" altLang="ko-KR" dirty="0" smtClean="0"/>
              <a:t> </a:t>
            </a:r>
            <a:r>
              <a:rPr lang="ko-KR" altLang="en-US" dirty="0" smtClean="0"/>
              <a:t>독서엽서 쓰기</a:t>
            </a:r>
            <a:endParaRPr lang="ko-KR" altLang="en-US" dirty="0"/>
          </a:p>
        </p:txBody>
      </p:sp>
      <p:pic>
        <p:nvPicPr>
          <p:cNvPr id="12" name="내용 개체 틀 1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82944"/>
            <a:ext cx="4040188" cy="2735149"/>
          </a:xfrm>
        </p:spPr>
      </p:pic>
      <p:sp>
        <p:nvSpPr>
          <p:cNvPr id="10" name="텍스트 개체 틀 9"/>
          <p:cNvSpPr>
            <a:spLocks noGrp="1"/>
          </p:cNvSpPr>
          <p:nvPr>
            <p:ph type="body" sz="quarter" idx="3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altLang="ko-KR" dirty="0" smtClean="0"/>
              <a:t> </a:t>
            </a:r>
            <a:r>
              <a:rPr lang="ko-KR" altLang="en-US" dirty="0" smtClean="0"/>
              <a:t>짝꿍이랑 </a:t>
            </a:r>
            <a:r>
              <a:rPr lang="ko-KR" altLang="en-US" dirty="0" err="1" smtClean="0"/>
              <a:t>달콤</a:t>
            </a:r>
            <a:r>
              <a:rPr lang="ko-KR" altLang="en-US" dirty="0" smtClean="0"/>
              <a:t> 대출 이벤트</a:t>
            </a:r>
            <a:endParaRPr lang="ko-KR" altLang="en-US" dirty="0"/>
          </a:p>
        </p:txBody>
      </p:sp>
      <p:pic>
        <p:nvPicPr>
          <p:cNvPr id="13" name="내용 개체 틀 12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780928"/>
            <a:ext cx="4041775" cy="1030267"/>
          </a:xfr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027219"/>
            <a:ext cx="4139952" cy="149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1569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58</Words>
  <Application>Microsoft Office PowerPoint</Application>
  <PresentationFormat>화면 슬라이드 쇼(4:3)</PresentationFormat>
  <Paragraphs>10</Paragraphs>
  <Slides>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4" baseType="lpstr">
      <vt:lpstr>Office 테마</vt:lpstr>
      <vt:lpstr>도서관  책 놀이 결과물 </vt:lpstr>
      <vt:lpstr>도서관  책 놀이 결과물 </vt:lpstr>
      <vt:lpstr>도서관  책 놀이 결과물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도서관  책 놀이 결과물 </dc:title>
  <dc:creator>TG</dc:creator>
  <cp:lastModifiedBy>TG</cp:lastModifiedBy>
  <cp:revision>2</cp:revision>
  <dcterms:created xsi:type="dcterms:W3CDTF">2014-09-22T02:13:12Z</dcterms:created>
  <dcterms:modified xsi:type="dcterms:W3CDTF">2014-09-22T02:30:06Z</dcterms:modified>
</cp:coreProperties>
</file>